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4" r:id="rId7"/>
    <p:sldId id="261" r:id="rId8"/>
    <p:sldId id="262" r:id="rId9"/>
    <p:sldId id="263" r:id="rId10"/>
    <p:sldId id="264" r:id="rId11"/>
    <p:sldId id="265" r:id="rId12"/>
    <p:sldId id="266" r:id="rId13"/>
    <p:sldId id="282" r:id="rId14"/>
    <p:sldId id="267" r:id="rId15"/>
    <p:sldId id="268" r:id="rId16"/>
    <p:sldId id="269" r:id="rId17"/>
    <p:sldId id="270" r:id="rId18"/>
    <p:sldId id="271" r:id="rId19"/>
    <p:sldId id="272" r:id="rId20"/>
    <p:sldId id="273" r:id="rId21"/>
    <p:sldId id="274" r:id="rId22"/>
    <p:sldId id="275" r:id="rId23"/>
    <p:sldId id="276" r:id="rId24"/>
    <p:sldId id="280" r:id="rId25"/>
    <p:sldId id="281" r:id="rId26"/>
    <p:sldId id="283" r:id="rId27"/>
    <p:sldId id="284" r:id="rId28"/>
    <p:sldId id="285" r:id="rId29"/>
    <p:sldId id="286" r:id="rId30"/>
    <p:sldId id="287" r:id="rId31"/>
    <p:sldId id="289" r:id="rId32"/>
    <p:sldId id="291" r:id="rId33"/>
    <p:sldId id="288" r:id="rId34"/>
    <p:sldId id="290" r:id="rId35"/>
    <p:sldId id="292" r:id="rId36"/>
    <p:sldId id="293" r:id="rId37"/>
    <p:sldId id="294" r:id="rId38"/>
    <p:sldId id="295" r:id="rId39"/>
    <p:sldId id="296" r:id="rId40"/>
    <p:sldId id="297" r:id="rId41"/>
    <p:sldId id="298" r:id="rId42"/>
    <p:sldId id="277" r:id="rId43"/>
    <p:sldId id="278" r:id="rId44"/>
    <p:sldId id="279" r:id="rId45"/>
    <p:sldId id="299" r:id="rId46"/>
    <p:sldId id="300" r:id="rId47"/>
    <p:sldId id="301" r:id="rId48"/>
    <p:sldId id="302" r:id="rId49"/>
    <p:sldId id="303" r:id="rId5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3" d="100"/>
          <a:sy n="163" d="100"/>
        </p:scale>
        <p:origin x="246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13.09.2021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13.09.2021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13.09.2021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13.09.2021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13.09.2021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13.09.2021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13.09.2021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13.09.2021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13.09.2021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13.09.2021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13.09.2021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13.09.2021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769222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AnnetGjerde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3014937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title="Bildeeksempel"/>
          <p:cNvPicPr/>
          <p:nvPr/>
        </p:nvPicPr>
        <p:blipFill>
          <a:blip r:embed="rId2"/>
          <a:stretch>
            <a:fillRect/>
          </a:stretch>
        </p:blipFill>
        <p:spPr>
          <a:xfrm>
            <a:off x="5764010" y="1436428"/>
            <a:ext cx="5452110" cy="3087370"/>
          </a:xfrm>
          <a:prstGeom prst="rect">
            <a:avLst/>
          </a:prstGeom>
        </p:spPr>
      </p:pic>
      <p:sp>
        <p:nvSpPr>
          <p:cNvPr id="5" name="Rektangel 4"/>
          <p:cNvSpPr/>
          <p:nvPr/>
        </p:nvSpPr>
        <p:spPr>
          <a:xfrm>
            <a:off x="4211782" y="4948770"/>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59"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a:t>o</a:t>
            </a:r>
            <a:r>
              <a:rPr lang="nb-NO" dirty="0" smtClean="0"/>
              <a:t>bjtype_steingjerde.png</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4774820" y="595836"/>
            <a:ext cx="6482840" cy="2840002"/>
          </a:xfrm>
          <a:prstGeom prst="rect">
            <a:avLst/>
          </a:prstGeom>
        </p:spPr>
      </p:pic>
      <p:sp>
        <p:nvSpPr>
          <p:cNvPr id="11" name="Rektangel 10"/>
          <p:cNvSpPr/>
          <p:nvPr/>
        </p:nvSpPr>
        <p:spPr>
          <a:xfrm>
            <a:off x="4901100" y="368490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68528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4198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Tree>
    <p:extLst>
      <p:ext uri="{BB962C8B-B14F-4D97-AF65-F5344CB8AC3E}">
        <p14:creationId xmlns:p14="http://schemas.microsoft.com/office/powerpoint/2010/main" val="2639439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26845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cxnSp>
        <p:nvCxnSpPr>
          <p:cNvPr id="6" name="Rett linje 5"/>
          <p:cNvCxnSpPr/>
          <p:nvPr/>
        </p:nvCxnSpPr>
        <p:spPr>
          <a:xfrm>
            <a:off x="4041997" y="611541"/>
            <a:ext cx="869972" cy="164515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194398" y="578625"/>
            <a:ext cx="811356" cy="16194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5132733" y="2256692"/>
            <a:ext cx="547098" cy="9508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886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Idrettsanlegg</a:t>
            </a:r>
            <a:endParaRPr lang="nb-NO" dirty="0"/>
          </a:p>
        </p:txBody>
      </p:sp>
      <p:pic>
        <p:nvPicPr>
          <p:cNvPr id="4" name="Bilde 3" title="Bildeeksempel"/>
          <p:cNvPicPr/>
          <p:nvPr/>
        </p:nvPicPr>
        <p:blipFill>
          <a:blip r:embed="rId2" cstate="print"/>
          <a:srcRect/>
          <a:stretch>
            <a:fillRect/>
          </a:stretch>
        </p:blipFill>
        <p:spPr bwMode="auto">
          <a:xfrm>
            <a:off x="4286828" y="196100"/>
            <a:ext cx="5979160" cy="6432550"/>
          </a:xfrm>
          <a:prstGeom prst="rect">
            <a:avLst/>
          </a:prstGeom>
          <a:noFill/>
          <a:ln w="9525">
            <a:noFill/>
            <a:miter lim="800000"/>
            <a:headEnd/>
            <a:tailEnd/>
          </a:ln>
        </p:spPr>
      </p:pic>
    </p:spTree>
    <p:extLst>
      <p:ext uri="{BB962C8B-B14F-4D97-AF65-F5344CB8AC3E}">
        <p14:creationId xmlns:p14="http://schemas.microsoft.com/office/powerpoint/2010/main" val="337878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4322935" y="1605545"/>
            <a:ext cx="5585944" cy="5159187"/>
          </a:xfrm>
          <a:prstGeom prst="rect">
            <a:avLst/>
          </a:prstGeom>
        </p:spPr>
      </p:pic>
    </p:spTree>
    <p:extLst>
      <p:ext uri="{BB962C8B-B14F-4D97-AF65-F5344CB8AC3E}">
        <p14:creationId xmlns:p14="http://schemas.microsoft.com/office/powerpoint/2010/main" val="3112140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a:extLst>
              <a:ext uri="{28A0092B-C50C-407E-A947-70E740481C1C}">
                <a14:useLocalDpi xmlns:a14="http://schemas.microsoft.com/office/drawing/2010/main" val="0"/>
              </a:ext>
            </a:extLst>
          </a:blip>
          <a:srcRect/>
          <a:stretch>
            <a:fillRect/>
          </a:stretch>
        </p:blipFill>
        <p:spPr bwMode="auto">
          <a:xfrm>
            <a:off x="4883409" y="1319038"/>
            <a:ext cx="5517515" cy="4718685"/>
          </a:xfrm>
          <a:prstGeom prst="rect">
            <a:avLst/>
          </a:prstGeom>
          <a:noFill/>
        </p:spPr>
      </p:pic>
    </p:spTree>
    <p:extLst>
      <p:ext uri="{BB962C8B-B14F-4D97-AF65-F5344CB8AC3E}">
        <p14:creationId xmlns:p14="http://schemas.microsoft.com/office/powerpoint/2010/main" val="658096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2628659" y="50699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005201" y="2567268"/>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778520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 og taubanemast</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7921798" y="2752884"/>
            <a:ext cx="3164840" cy="2496820"/>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094747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6604407" y="1692791"/>
            <a:ext cx="5587593" cy="4351338"/>
          </a:xfrm>
          <a:prstGeom prst="rect">
            <a:avLst/>
          </a:prstGeom>
        </p:spPr>
      </p:pic>
      <p:pic>
        <p:nvPicPr>
          <p:cNvPr id="4" name="Bilde 3"/>
          <p:cNvPicPr>
            <a:picLocks noChangeAspect="1"/>
          </p:cNvPicPr>
          <p:nvPr/>
        </p:nvPicPr>
        <p:blipFill>
          <a:blip r:embed="rId3"/>
          <a:stretch>
            <a:fillRect/>
          </a:stretch>
        </p:blipFill>
        <p:spPr>
          <a:xfrm>
            <a:off x="944615" y="1448871"/>
            <a:ext cx="6111770" cy="4595258"/>
          </a:xfrm>
          <a:prstGeom prst="rect">
            <a:avLst/>
          </a:prstGeom>
        </p:spPr>
      </p:pic>
      <p:pic>
        <p:nvPicPr>
          <p:cNvPr id="6" name="Bilde 5"/>
          <p:cNvPicPr>
            <a:picLocks noChangeAspect="1"/>
          </p:cNvPicPr>
          <p:nvPr/>
        </p:nvPicPr>
        <p:blipFill>
          <a:blip r:embed="rId4"/>
          <a:stretch>
            <a:fillRect/>
          </a:stretch>
        </p:blipFill>
        <p:spPr>
          <a:xfrm>
            <a:off x="6321441" y="361763"/>
            <a:ext cx="5451459" cy="3506697"/>
          </a:xfrm>
          <a:prstGeom prst="rect">
            <a:avLst/>
          </a:prstGeom>
        </p:spPr>
      </p:pic>
    </p:spTree>
    <p:extLst>
      <p:ext uri="{BB962C8B-B14F-4D97-AF65-F5344CB8AC3E}">
        <p14:creationId xmlns:p14="http://schemas.microsoft.com/office/powerpoint/2010/main" val="2251739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2422841" y="1161853"/>
            <a:ext cx="7346317" cy="4534293"/>
          </a:xfrm>
          <a:prstGeom prst="rect">
            <a:avLst/>
          </a:prstGeom>
        </p:spPr>
      </p:pic>
    </p:spTree>
    <p:extLst>
      <p:ext uri="{BB962C8B-B14F-4D97-AF65-F5344CB8AC3E}">
        <p14:creationId xmlns:p14="http://schemas.microsoft.com/office/powerpoint/2010/main" val="3040857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Tree>
    <p:extLst>
      <p:ext uri="{BB962C8B-B14F-4D97-AF65-F5344CB8AC3E}">
        <p14:creationId xmlns:p14="http://schemas.microsoft.com/office/powerpoint/2010/main" val="1663280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611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866930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Tree>
    <p:extLst>
      <p:ext uri="{BB962C8B-B14F-4D97-AF65-F5344CB8AC3E}">
        <p14:creationId xmlns:p14="http://schemas.microsoft.com/office/powerpoint/2010/main" val="1068092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Dam/Demning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37" y="1027906"/>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spTree>
    <p:extLst>
      <p:ext uri="{BB962C8B-B14F-4D97-AF65-F5344CB8AC3E}">
        <p14:creationId xmlns:p14="http://schemas.microsoft.com/office/powerpoint/2010/main" val="3233676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spTree>
    <p:extLst>
      <p:ext uri="{BB962C8B-B14F-4D97-AF65-F5344CB8AC3E}">
        <p14:creationId xmlns:p14="http://schemas.microsoft.com/office/powerpoint/2010/main" val="160392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048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p:cNvPicPr>
            <a:picLocks noChangeAspect="1"/>
          </p:cNvPicPr>
          <p:nvPr/>
        </p:nvPicPr>
        <p:blipFill>
          <a:blip r:embed="rId2"/>
          <a:stretch>
            <a:fillRect/>
          </a:stretch>
        </p:blipFill>
        <p:spPr>
          <a:xfrm>
            <a:off x="4659360" y="1121261"/>
            <a:ext cx="5105963" cy="5612184"/>
          </a:xfrm>
          <a:prstGeom prst="rect">
            <a:avLst/>
          </a:prstGeom>
        </p:spPr>
      </p:pic>
    </p:spTree>
    <p:extLst>
      <p:ext uri="{BB962C8B-B14F-4D97-AF65-F5344CB8AC3E}">
        <p14:creationId xmlns:p14="http://schemas.microsoft.com/office/powerpoint/2010/main" val="115717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4" name="Bilde 3"/>
          <p:cNvPicPr>
            <a:picLocks noChangeAspect="1"/>
          </p:cNvPicPr>
          <p:nvPr/>
        </p:nvPicPr>
        <p:blipFill>
          <a:blip r:embed="rId2"/>
          <a:stretch>
            <a:fillRect/>
          </a:stretch>
        </p:blipFill>
        <p:spPr>
          <a:xfrm>
            <a:off x="3690645" y="445477"/>
            <a:ext cx="6709242" cy="5864185"/>
          </a:xfrm>
          <a:prstGeom prst="rect">
            <a:avLst/>
          </a:prstGeom>
        </p:spPr>
      </p:pic>
    </p:spTree>
    <p:extLst>
      <p:ext uri="{BB962C8B-B14F-4D97-AF65-F5344CB8AC3E}">
        <p14:creationId xmlns:p14="http://schemas.microsoft.com/office/powerpoint/2010/main" val="718043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Fisketrapp</a:t>
            </a:r>
            <a:endParaRPr lang="nb-NO" dirty="0"/>
          </a:p>
        </p:txBody>
      </p:sp>
      <p:pic>
        <p:nvPicPr>
          <p:cNvPr id="6" name="Bilde 5"/>
          <p:cNvPicPr>
            <a:picLocks noChangeAspect="1"/>
          </p:cNvPicPr>
          <p:nvPr/>
        </p:nvPicPr>
        <p:blipFill>
          <a:blip r:embed="rId2"/>
          <a:stretch>
            <a:fillRect/>
          </a:stretch>
        </p:blipFill>
        <p:spPr>
          <a:xfrm>
            <a:off x="3688986" y="849977"/>
            <a:ext cx="6127011" cy="5509737"/>
          </a:xfrm>
          <a:prstGeom prst="rect">
            <a:avLst/>
          </a:prstGeom>
        </p:spPr>
      </p:pic>
    </p:spTree>
    <p:extLst>
      <p:ext uri="{BB962C8B-B14F-4D97-AF65-F5344CB8AC3E}">
        <p14:creationId xmlns:p14="http://schemas.microsoft.com/office/powerpoint/2010/main" val="992422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998" y="1690688"/>
            <a:ext cx="8851489" cy="46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75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82195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4" name="Bilde 3" descr="Bilde BautaStatueGrense" title="Bilde BautaStatueGrense"/>
          <p:cNvPicPr/>
          <p:nvPr/>
        </p:nvPicPr>
        <p:blipFill>
          <a:blip r:embed="rId2" cstate="print"/>
          <a:srcRect/>
          <a:stretch>
            <a:fillRect/>
          </a:stretch>
        </p:blipFill>
        <p:spPr bwMode="auto">
          <a:xfrm>
            <a:off x="4696691" y="2037398"/>
            <a:ext cx="2790911" cy="2750734"/>
          </a:xfrm>
          <a:prstGeom prst="rect">
            <a:avLst/>
          </a:prstGeom>
          <a:noFill/>
          <a:ln w="9525">
            <a:noFill/>
            <a:miter lim="800000"/>
            <a:headEnd/>
            <a:tailEnd/>
          </a:ln>
        </p:spPr>
      </p:pic>
    </p:spTree>
    <p:extLst>
      <p:ext uri="{BB962C8B-B14F-4D97-AF65-F5344CB8AC3E}">
        <p14:creationId xmlns:p14="http://schemas.microsoft.com/office/powerpoint/2010/main" val="254452378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314</Words>
  <Application>Microsoft Office PowerPoint</Application>
  <PresentationFormat>Widescreen</PresentationFormat>
  <Paragraphs>71</Paragraphs>
  <Slides>49</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49</vt:i4>
      </vt:variant>
    </vt:vector>
  </HeadingPairs>
  <TitlesOfParts>
    <vt:vector size="55"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Stikkrenne</vt:lpstr>
      <vt:lpstr>Tunnelportal</vt:lpstr>
      <vt:lpstr>PowerPoint-presentasjon</vt:lpstr>
      <vt:lpstr>Parkdetalj</vt:lpstr>
      <vt:lpstr>Fundament</vt:lpstr>
      <vt:lpstr>Tank</vt:lpstr>
      <vt:lpstr>Tank</vt:lpstr>
      <vt:lpstr>Tank</vt:lpstr>
      <vt:lpstr>Søppelbeholder</vt:lpstr>
      <vt:lpstr>AnnetGjerde</vt:lpstr>
      <vt:lpstr>Skråforstøtningsmur</vt:lpstr>
      <vt:lpstr>MurFrittstående</vt:lpstr>
      <vt:lpstr>MurFrittstående</vt:lpstr>
      <vt:lpstr>PowerPoint-presentasjon</vt:lpstr>
      <vt:lpstr>MurLoddrett</vt:lpstr>
      <vt:lpstr>Steingjerde</vt:lpstr>
      <vt:lpstr>Skjerm</vt:lpstr>
      <vt:lpstr>Voll</vt:lpstr>
      <vt:lpstr>Flaggstang</vt:lpstr>
      <vt:lpstr>Pipe</vt:lpstr>
      <vt:lpstr>Trapp</vt:lpstr>
      <vt:lpstr>Tårn</vt:lpstr>
      <vt:lpstr>Hoppbakke</vt:lpstr>
      <vt:lpstr>Idrettsanlegg</vt:lpstr>
      <vt:lpstr>Skytebaneinnretning</vt:lpstr>
      <vt:lpstr>Svømmebasseng</vt:lpstr>
      <vt:lpstr>Tribune</vt:lpstr>
      <vt:lpstr>Taubane og taubanemast</vt:lpstr>
      <vt:lpstr>Taubanetype</vt:lpstr>
      <vt:lpstr>BeskrivendeHjelpelinjeAnlegg</vt:lpstr>
      <vt:lpstr>KaiBrygge</vt:lpstr>
      <vt:lpstr>Molo</vt:lpstr>
      <vt:lpstr>Flytebrygge</vt:lpstr>
      <vt:lpstr>FlytebryggeLandgang</vt:lpstr>
      <vt:lpstr>Pælebunt</vt:lpstr>
      <vt:lpstr>Oppdrettskar</vt:lpstr>
      <vt:lpstr>Dam/Demning</vt:lpstr>
      <vt:lpstr>Fiskehjell</vt:lpstr>
      <vt:lpstr>Fiskehjellmøne</vt:lpstr>
      <vt:lpstr>Rørgate</vt:lpstr>
      <vt:lpstr>Elveforbygning</vt:lpstr>
      <vt:lpstr>Elveterskel</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35</cp:revision>
  <dcterms:created xsi:type="dcterms:W3CDTF">2021-08-06T12:22:07Z</dcterms:created>
  <dcterms:modified xsi:type="dcterms:W3CDTF">2021-09-13T13:59:13Z</dcterms:modified>
</cp:coreProperties>
</file>